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1" r:id="rId8"/>
    <p:sldId id="265" r:id="rId9"/>
    <p:sldId id="26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B5AE7A8-9724-4807-AD79-0982C796BDB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55583AE-E50F-4FF3-9515-5312C586D21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0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7A8-9724-4807-AD79-0982C796BDB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3AE-E50F-4FF3-9515-5312C586D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8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7A8-9724-4807-AD79-0982C796BDB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3AE-E50F-4FF3-9515-5312C586D21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745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7A8-9724-4807-AD79-0982C796BDB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3AE-E50F-4FF3-9515-5312C586D21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269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7A8-9724-4807-AD79-0982C796BDB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3AE-E50F-4FF3-9515-5312C586D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71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7A8-9724-4807-AD79-0982C796BDB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3AE-E50F-4FF3-9515-5312C586D21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549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7A8-9724-4807-AD79-0982C796BDB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3AE-E50F-4FF3-9515-5312C586D21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618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7A8-9724-4807-AD79-0982C796BDB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3AE-E50F-4FF3-9515-5312C586D21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006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7A8-9724-4807-AD79-0982C796BDB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3AE-E50F-4FF3-9515-5312C586D21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64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7A8-9724-4807-AD79-0982C796BDB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3AE-E50F-4FF3-9515-5312C586D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2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7A8-9724-4807-AD79-0982C796BDB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3AE-E50F-4FF3-9515-5312C586D21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44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7A8-9724-4807-AD79-0982C796BDB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3AE-E50F-4FF3-9515-5312C586D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1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7A8-9724-4807-AD79-0982C796BDB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3AE-E50F-4FF3-9515-5312C586D21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9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7A8-9724-4807-AD79-0982C796BDB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3AE-E50F-4FF3-9515-5312C586D21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81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7A8-9724-4807-AD79-0982C796BDB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3AE-E50F-4FF3-9515-5312C586D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2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7A8-9724-4807-AD79-0982C796BDB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3AE-E50F-4FF3-9515-5312C586D21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89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7A8-9724-4807-AD79-0982C796BDB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3AE-E50F-4FF3-9515-5312C586D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2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5AE7A8-9724-4807-AD79-0982C796BDB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5583AE-E50F-4FF3-9515-5312C586D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4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ringfieldcatholicschools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ashelangoski@scspk12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ingfieldcatholicschools.org/" TargetMode="External"/><Relationship Id="rId2" Type="http://schemas.openxmlformats.org/officeDocument/2006/relationships/hyperlink" Target="http://www.weebly.com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1</a:t>
            </a:r>
            <a:r>
              <a:rPr lang="en-US" baseline="30000" dirty="0" smtClean="0"/>
              <a:t>st </a:t>
            </a:r>
            <a:r>
              <a:rPr lang="en-US" dirty="0" smtClean="0"/>
              <a:t>Grade!!!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8" y="3657597"/>
            <a:ext cx="3289448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Introduction: Mrs. Angie Shelangoski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u="sng" dirty="0" smtClean="0">
                <a:latin typeface="Comic Sans MS" panose="030F0702030302020204" pitchFamily="66" charset="0"/>
              </a:rPr>
              <a:t>and Mrs</a:t>
            </a:r>
            <a:r>
              <a:rPr lang="en-US" u="sng" dirty="0" smtClean="0">
                <a:latin typeface="Comic Sans MS" panose="030F0702030302020204" pitchFamily="66" charset="0"/>
              </a:rPr>
              <a:t>. Shelly Puckett </a:t>
            </a:r>
            <a:endParaRPr lang="en-US" u="sng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Theme:  </a:t>
            </a:r>
            <a:r>
              <a:rPr lang="en-US" dirty="0" smtClean="0">
                <a:latin typeface="Comic Sans MS" panose="030F0702030302020204" pitchFamily="66" charset="0"/>
              </a:rPr>
              <a:t>Forming Intentional Disciples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Website:  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www.springfieldcatholicschools.org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-schedules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-newsletters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-school information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	</a:t>
            </a: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9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Comic Sans MS" panose="030F0702030302020204" pitchFamily="66" charset="0"/>
              </a:rPr>
              <a:t>Communication</a:t>
            </a:r>
            <a:endParaRPr lang="en-US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Email:  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ashelangoski@scspk12.org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-24 hours to respond, during the week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Newsletter: Monday folders 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-Monday folders:  finished work/papers to send back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-Please return folders each morning after they go home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Please mark any envelopes coming to school: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-lunch money/t-shirt money/etc. (keep in folders)</a:t>
            </a:r>
          </a:p>
        </p:txBody>
      </p:sp>
    </p:spTree>
    <p:extLst>
      <p:ext uri="{BB962C8B-B14F-4D97-AF65-F5344CB8AC3E}">
        <p14:creationId xmlns:p14="http://schemas.microsoft.com/office/powerpoint/2010/main" val="20636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Comic Sans MS" panose="030F0702030302020204" pitchFamily="66" charset="0"/>
              </a:rPr>
              <a:t>Curriculum</a:t>
            </a:r>
            <a:endParaRPr lang="en-US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Reading</a:t>
            </a:r>
            <a:r>
              <a:rPr lang="en-US" dirty="0" smtClean="0">
                <a:latin typeface="Comic Sans MS" panose="030F0702030302020204" pitchFamily="66" charset="0"/>
              </a:rPr>
              <a:t>: </a:t>
            </a:r>
          </a:p>
          <a:p>
            <a:pPr marL="457200" lvl="1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-Scott </a:t>
            </a:r>
            <a:r>
              <a:rPr lang="en-US" dirty="0" err="1" smtClean="0">
                <a:latin typeface="Comic Sans MS" panose="030F0702030302020204" pitchFamily="66" charset="0"/>
              </a:rPr>
              <a:t>Foresman~Reading</a:t>
            </a:r>
            <a:r>
              <a:rPr lang="en-US" dirty="0" smtClean="0">
                <a:latin typeface="Comic Sans MS" panose="030F0702030302020204" pitchFamily="66" charset="0"/>
              </a:rPr>
              <a:t> Street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-Daily 5/Small Group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Spelling: words come out on Monday, test each Friday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-a written copy comes home Monday/alternative lists after Christmas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Handwriting is being taught in </a:t>
            </a:r>
            <a:r>
              <a:rPr lang="en-US" u="sng" dirty="0" smtClean="0">
                <a:latin typeface="Comic Sans MS" panose="030F0702030302020204" pitchFamily="66" charset="0"/>
              </a:rPr>
              <a:t>Writing Our Catholic Faith</a:t>
            </a:r>
            <a:r>
              <a:rPr lang="en-US" dirty="0" smtClean="0">
                <a:latin typeface="Comic Sans MS" panose="030F0702030302020204" pitchFamily="66" charset="0"/>
              </a:rPr>
              <a:t>-manuscript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Math: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-each unit about 2 weeks with a test at the end of the unit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Science and Social Studies-alternate</a:t>
            </a: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Comic Sans MS" panose="030F0702030302020204" pitchFamily="66" charset="0"/>
              </a:rPr>
              <a:t>Homework</a:t>
            </a:r>
            <a:endParaRPr lang="en-US" u="sng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Homework schedule: (starting on Monday)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-Monday:  Math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-Tuesday: Language Arts (Sam)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-Wednesday: Handwriting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-Thursday: Study for Spelling Test 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-Friday-Enjoy the Weekend!!!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Comic Sans MS" panose="030F0702030302020204" pitchFamily="66" charset="0"/>
              </a:rPr>
              <a:t>In-Depth</a:t>
            </a:r>
            <a:endParaRPr lang="en-US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Homeroom Parents:</a:t>
            </a:r>
          </a:p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	</a:t>
            </a:r>
            <a:r>
              <a:rPr lang="en-US" b="1" dirty="0" smtClean="0">
                <a:latin typeface="Comic Sans MS" panose="030F0702030302020204" pitchFamily="66" charset="0"/>
              </a:rPr>
              <a:t>-anything to add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Comic Sans MS" panose="030F0702030302020204" pitchFamily="66" charset="0"/>
              </a:rPr>
              <a:t>Wish List-thank you, thank you</a:t>
            </a:r>
            <a:r>
              <a:rPr lang="en-US" b="1" dirty="0" smtClean="0">
                <a:latin typeface="Comic Sans MS" panose="030F0702030302020204" pitchFamily="66" charset="0"/>
              </a:rPr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omic Sans MS" panose="030F0702030302020204" pitchFamily="66" charset="0"/>
              </a:rPr>
              <a:t>Planners-in about a month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omic Sans MS" panose="030F0702030302020204" pitchFamily="66" charset="0"/>
              </a:rPr>
              <a:t>Homework policy K-4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omic Sans MS" panose="030F0702030302020204" pitchFamily="66" charset="0"/>
              </a:rPr>
              <a:t>Mass-Thursday 8:30 (2</a:t>
            </a:r>
            <a:r>
              <a:rPr lang="en-US" b="1" baseline="30000" dirty="0" smtClean="0">
                <a:latin typeface="Comic Sans MS" panose="030F0702030302020204" pitchFamily="66" charset="0"/>
              </a:rPr>
              <a:t>nd</a:t>
            </a:r>
            <a:r>
              <a:rPr lang="en-US" b="1" dirty="0" smtClean="0">
                <a:latin typeface="Comic Sans MS" panose="030F0702030302020204" pitchFamily="66" charset="0"/>
              </a:rPr>
              <a:t> Quarter)</a:t>
            </a:r>
          </a:p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	</a:t>
            </a:r>
            <a:r>
              <a:rPr lang="en-US" b="1" dirty="0" smtClean="0">
                <a:latin typeface="Comic Sans MS" panose="030F0702030302020204" pitchFamily="66" charset="0"/>
              </a:rPr>
              <a:t>-all welcome, class sits together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omic Sans MS" panose="030F0702030302020204" pitchFamily="66" charset="0"/>
                <a:hlinkClick r:id="rId2"/>
              </a:rPr>
              <a:t>www.weebly.com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omic Sans MS" panose="030F0702030302020204" pitchFamily="66" charset="0"/>
                <a:hlinkClick r:id="rId3"/>
              </a:rPr>
              <a:t>www.springfieldcatholicschools.org</a:t>
            </a:r>
            <a:endParaRPr lang="en-US" b="1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omic Sans MS" panose="030F0702030302020204" pitchFamily="66" charset="0"/>
              </a:rPr>
              <a:t>Email: ashelangoski@scspk12.org</a:t>
            </a:r>
            <a:endParaRPr 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Birthday treats/Party Invitations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Third Friday each month spirit top/uniform bottom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First Friday of each month:</a:t>
            </a:r>
          </a:p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	</a:t>
            </a:r>
            <a:r>
              <a:rPr lang="en-US" b="1" dirty="0" smtClean="0">
                <a:latin typeface="Comic Sans MS" panose="030F0702030302020204" pitchFamily="66" charset="0"/>
              </a:rPr>
              <a:t>-out at noon</a:t>
            </a:r>
          </a:p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	</a:t>
            </a:r>
            <a:r>
              <a:rPr lang="en-US" b="1" dirty="0" smtClean="0">
                <a:latin typeface="Comic Sans MS" panose="030F0702030302020204" pitchFamily="66" charset="0"/>
              </a:rPr>
              <a:t>-uniform buyout ($1.00)</a:t>
            </a:r>
          </a:p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	</a:t>
            </a:r>
            <a:r>
              <a:rPr lang="en-US" b="1" dirty="0" smtClean="0">
                <a:latin typeface="Comic Sans MS" panose="030F0702030302020204" pitchFamily="66" charset="0"/>
              </a:rPr>
              <a:t>-canned good for St. Vincent DePaul	pantry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Star of the Week-schedule one month out</a:t>
            </a:r>
          </a:p>
          <a:p>
            <a:pPr marL="457200" lvl="1" indent="0">
              <a:buNone/>
            </a:pPr>
            <a:r>
              <a:rPr lang="en-US" sz="2300" b="1" dirty="0" smtClean="0">
                <a:latin typeface="Comic Sans MS" panose="030F0702030302020204" pitchFamily="66" charset="0"/>
              </a:rPr>
              <a:t>-starting with the end of the alphabet</a:t>
            </a:r>
          </a:p>
          <a:p>
            <a:pPr marL="457200" lvl="1" indent="0">
              <a:buNone/>
            </a:pPr>
            <a:r>
              <a:rPr lang="en-US" sz="2300" b="1" dirty="0" smtClean="0">
                <a:latin typeface="Comic Sans MS" panose="030F0702030302020204" pitchFamily="66" charset="0"/>
              </a:rPr>
              <a:t>-poster and note </a:t>
            </a:r>
          </a:p>
          <a:p>
            <a:pPr marL="0" indent="0">
              <a:buNone/>
            </a:pPr>
            <a:r>
              <a:rPr lang="en-US" sz="2500" b="1" dirty="0" smtClean="0">
                <a:latin typeface="Comic Sans MS" panose="030F0702030302020204" pitchFamily="66" charset="0"/>
              </a:rPr>
              <a:t> *Sign-up in the hall for parties, etc.</a:t>
            </a:r>
            <a:endParaRPr lang="en-US" sz="25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Comic Sans MS" panose="030F0702030302020204" pitchFamily="66" charset="0"/>
              </a:rPr>
              <a:t>What is in your packet!!!</a:t>
            </a:r>
            <a:endParaRPr lang="en-US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Contract-please sign and return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Parent Survey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Schedule-subject to change and adjust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Show &amp; Share Schedule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On-line Scholastic with first order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Highlights Magazine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Additional Items: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Pictures for the bulletin board in the hall~</a:t>
            </a:r>
          </a:p>
          <a:p>
            <a:r>
              <a:rPr lang="en-US" dirty="0" smtClean="0"/>
              <a:t>Black folder for writing~</a:t>
            </a:r>
          </a:p>
          <a:p>
            <a:r>
              <a:rPr lang="en-US" dirty="0" smtClean="0"/>
              <a:t>Clorox Wipes</a:t>
            </a:r>
          </a:p>
          <a:p>
            <a:r>
              <a:rPr lang="en-US" dirty="0" smtClean="0"/>
              <a:t>Note for a la carte</a:t>
            </a:r>
            <a:endParaRPr lang="en-US" dirty="0"/>
          </a:p>
          <a:p>
            <a:r>
              <a:rPr lang="en-US" dirty="0" smtClean="0"/>
              <a:t>Carline/Walker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Irish </a:t>
            </a:r>
            <a:r>
              <a:rPr lang="en-US" dirty="0" smtClean="0"/>
              <a:t>Game Night Aug. 25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Ice cream on Friday’s: $1.00</a:t>
            </a:r>
          </a:p>
          <a:p>
            <a:r>
              <a:rPr lang="en-US" dirty="0" smtClean="0"/>
              <a:t>-have to have money w/or in acct.</a:t>
            </a:r>
          </a:p>
          <a:p>
            <a:r>
              <a:rPr lang="en-US" dirty="0" smtClean="0"/>
              <a:t>No nail polish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>
                <a:latin typeface="Comic Sans MS" panose="030F0702030302020204" pitchFamily="66" charset="0"/>
                <a:ea typeface="+mn-ea"/>
                <a:cs typeface="+mn-cs"/>
              </a:rPr>
              <a:t>Thank </a:t>
            </a:r>
            <a:endParaRPr lang="en-US" sz="9600" dirty="0"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latin typeface="Comic Sans MS" panose="030F0702030302020204" pitchFamily="66" charset="0"/>
              </a:rPr>
              <a:t>You!!!</a:t>
            </a:r>
            <a:endParaRPr lang="en-US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1049</TotalTime>
  <Words>142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Comic Sans MS</vt:lpstr>
      <vt:lpstr>Garamond</vt:lpstr>
      <vt:lpstr>Organic</vt:lpstr>
      <vt:lpstr>Welcome to 1st Grade!!!</vt:lpstr>
      <vt:lpstr>Introduction: Mrs. Angie Shelangoski and Mrs. Shelly Puckett </vt:lpstr>
      <vt:lpstr>Communication</vt:lpstr>
      <vt:lpstr>Curriculum</vt:lpstr>
      <vt:lpstr>Homework</vt:lpstr>
      <vt:lpstr>In-Depth</vt:lpstr>
      <vt:lpstr>What is in your packet!!!</vt:lpstr>
      <vt:lpstr>A Few Additional Items:</vt:lpstr>
      <vt:lpstr>Thank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2nd Grade!!!</dc:title>
  <dc:creator>Angie Shelangoski</dc:creator>
  <cp:lastModifiedBy>Angie Shelangoski</cp:lastModifiedBy>
  <cp:revision>32</cp:revision>
  <cp:lastPrinted>2018-08-21T22:52:49Z</cp:lastPrinted>
  <dcterms:created xsi:type="dcterms:W3CDTF">2015-08-19T14:55:42Z</dcterms:created>
  <dcterms:modified xsi:type="dcterms:W3CDTF">2018-08-22T00:42:38Z</dcterms:modified>
</cp:coreProperties>
</file>